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73" r:id="rId24"/>
    <p:sldId id="274" r:id="rId25"/>
    <p:sldId id="275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9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2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3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260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0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85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1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9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2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5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9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Narzędzia monterskie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Prezentacja wybranych narzędzi i zasad BHP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Zasady BHP - Młotek ślusarski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Sprawdź</a:t>
            </a:r>
            <a:r>
              <a:rPr dirty="0" smtClean="0"/>
              <a:t> </a:t>
            </a:r>
            <a:r>
              <a:rPr dirty="0" err="1"/>
              <a:t>stan</a:t>
            </a:r>
            <a:r>
              <a:rPr dirty="0"/>
              <a:t> </a:t>
            </a:r>
            <a:r>
              <a:rPr dirty="0" err="1"/>
              <a:t>trzonka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głowicy</a:t>
            </a:r>
            <a:r>
              <a:rPr dirty="0"/>
              <a:t> </a:t>
            </a:r>
            <a:r>
              <a:rPr dirty="0" err="1"/>
              <a:t>przed</a:t>
            </a:r>
            <a:r>
              <a:rPr dirty="0"/>
              <a:t> </a:t>
            </a:r>
            <a:r>
              <a:rPr dirty="0" err="1"/>
              <a:t>użyciem</a:t>
            </a:r>
            <a:r>
              <a:rPr dirty="0"/>
              <a:t>.</a:t>
            </a:r>
          </a:p>
          <a:p>
            <a:r>
              <a:rPr dirty="0" err="1" smtClean="0"/>
              <a:t>Używaj</a:t>
            </a:r>
            <a:r>
              <a:rPr dirty="0" smtClean="0"/>
              <a:t> </a:t>
            </a:r>
            <a:r>
              <a:rPr dirty="0" err="1"/>
              <a:t>młotka</a:t>
            </a:r>
            <a:r>
              <a:rPr dirty="0"/>
              <a:t> </a:t>
            </a:r>
            <a:r>
              <a:rPr dirty="0" err="1"/>
              <a:t>zgodnie</a:t>
            </a:r>
            <a:r>
              <a:rPr dirty="0"/>
              <a:t> z </a:t>
            </a:r>
            <a:r>
              <a:rPr dirty="0" err="1"/>
              <a:t>przeznaczeniem</a:t>
            </a:r>
            <a:r>
              <a:rPr dirty="0"/>
              <a:t>.</a:t>
            </a:r>
          </a:p>
          <a:p>
            <a:r>
              <a:rPr dirty="0" err="1" smtClean="0"/>
              <a:t>Noś</a:t>
            </a:r>
            <a:r>
              <a:rPr dirty="0" smtClean="0"/>
              <a:t> </a:t>
            </a:r>
            <a:r>
              <a:rPr dirty="0" err="1"/>
              <a:t>rękawice</a:t>
            </a:r>
            <a:r>
              <a:rPr dirty="0"/>
              <a:t> </a:t>
            </a:r>
            <a:r>
              <a:rPr dirty="0" err="1"/>
              <a:t>ochronne</a:t>
            </a:r>
            <a:r>
              <a:rPr dirty="0"/>
              <a:t>, </a:t>
            </a:r>
            <a:r>
              <a:rPr dirty="0" err="1"/>
              <a:t>aby</a:t>
            </a:r>
            <a:r>
              <a:rPr dirty="0"/>
              <a:t> </a:t>
            </a:r>
            <a:r>
              <a:rPr dirty="0" err="1"/>
              <a:t>zabezpieczyć</a:t>
            </a:r>
            <a:r>
              <a:rPr dirty="0"/>
              <a:t> </a:t>
            </a:r>
            <a:r>
              <a:rPr dirty="0" err="1"/>
              <a:t>dłonie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Piła</a:t>
            </a:r>
            <a:r>
              <a:rPr dirty="0" smtClean="0"/>
              <a:t> </a:t>
            </a:r>
            <a:r>
              <a:rPr dirty="0" err="1"/>
              <a:t>ręczna</a:t>
            </a:r>
            <a:r>
              <a:rPr dirty="0"/>
              <a:t> do </a:t>
            </a:r>
            <a:r>
              <a:rPr dirty="0" err="1"/>
              <a:t>drewna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Piła ręczna to narzędzie tnące przeznaczone do przecinania drewna. Posiada ząbkowane ostrze i ergonomiczną rękojeść.</a:t>
            </a:r>
          </a:p>
        </p:txBody>
      </p:sp>
      <p:pic>
        <p:nvPicPr>
          <p:cNvPr id="4098" name="Picture 2" descr="BAHCO Piła ręczna do drewna PRIZECUT 475mm NP-19-U7/8-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12" y="2726755"/>
            <a:ext cx="4762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Zastosowanie - Piła ręczna do drewna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Cięcie</a:t>
            </a:r>
            <a:r>
              <a:rPr dirty="0" smtClean="0"/>
              <a:t> </a:t>
            </a:r>
            <a:r>
              <a:rPr dirty="0" err="1"/>
              <a:t>desek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elementów</a:t>
            </a:r>
            <a:r>
              <a:rPr dirty="0"/>
              <a:t> </a:t>
            </a:r>
            <a:r>
              <a:rPr dirty="0" err="1"/>
              <a:t>drewnianych</a:t>
            </a:r>
            <a:r>
              <a:rPr dirty="0"/>
              <a:t>.</a:t>
            </a:r>
          </a:p>
          <a:p>
            <a:r>
              <a:rPr dirty="0" err="1" smtClean="0"/>
              <a:t>Prace</a:t>
            </a:r>
            <a:r>
              <a:rPr dirty="0" smtClean="0"/>
              <a:t> </a:t>
            </a:r>
            <a:r>
              <a:rPr dirty="0" err="1"/>
              <a:t>stolarskie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budowlane</a:t>
            </a:r>
            <a:r>
              <a:rPr dirty="0"/>
              <a:t>.</a:t>
            </a:r>
          </a:p>
          <a:p>
            <a:r>
              <a:rPr dirty="0" err="1" smtClean="0"/>
              <a:t>Dopasowywanie</a:t>
            </a:r>
            <a:r>
              <a:rPr dirty="0" smtClean="0"/>
              <a:t> </a:t>
            </a:r>
            <a:r>
              <a:rPr dirty="0" err="1"/>
              <a:t>elementów</a:t>
            </a:r>
            <a:r>
              <a:rPr dirty="0"/>
              <a:t> </a:t>
            </a:r>
            <a:r>
              <a:rPr dirty="0" err="1"/>
              <a:t>drewnianych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Zasady BHP - Piła ręczna do drewna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Używaj</a:t>
            </a:r>
            <a:r>
              <a:rPr dirty="0" smtClean="0"/>
              <a:t> </a:t>
            </a:r>
            <a:r>
              <a:rPr dirty="0" err="1"/>
              <a:t>piły</a:t>
            </a:r>
            <a:r>
              <a:rPr dirty="0"/>
              <a:t> o </a:t>
            </a:r>
            <a:r>
              <a:rPr dirty="0" err="1"/>
              <a:t>odpowiedniej</a:t>
            </a:r>
            <a:r>
              <a:rPr dirty="0"/>
              <a:t> </a:t>
            </a:r>
            <a:r>
              <a:rPr dirty="0" err="1"/>
              <a:t>ostrości</a:t>
            </a:r>
            <a:r>
              <a:rPr dirty="0"/>
              <a:t>.</a:t>
            </a:r>
          </a:p>
          <a:p>
            <a:r>
              <a:rPr dirty="0" err="1" smtClean="0"/>
              <a:t>Unikaj</a:t>
            </a:r>
            <a:r>
              <a:rPr dirty="0" smtClean="0"/>
              <a:t> </a:t>
            </a:r>
            <a:r>
              <a:rPr dirty="0" err="1"/>
              <a:t>kontaktu</a:t>
            </a:r>
            <a:r>
              <a:rPr dirty="0"/>
              <a:t> </a:t>
            </a:r>
            <a:r>
              <a:rPr dirty="0" err="1"/>
              <a:t>ostrza</a:t>
            </a:r>
            <a:r>
              <a:rPr dirty="0"/>
              <a:t> z </a:t>
            </a:r>
            <a:r>
              <a:rPr dirty="0" err="1"/>
              <a:t>rękami</a:t>
            </a:r>
            <a:r>
              <a:rPr dirty="0"/>
              <a:t>.</a:t>
            </a:r>
          </a:p>
          <a:p>
            <a:r>
              <a:rPr dirty="0" err="1" smtClean="0"/>
              <a:t>Utrzymuj</a:t>
            </a:r>
            <a:r>
              <a:rPr dirty="0" smtClean="0"/>
              <a:t> </a:t>
            </a:r>
            <a:r>
              <a:rPr dirty="0" err="1"/>
              <a:t>stabilną</a:t>
            </a:r>
            <a:r>
              <a:rPr dirty="0"/>
              <a:t> </a:t>
            </a:r>
            <a:r>
              <a:rPr dirty="0" err="1"/>
              <a:t>pozycję</a:t>
            </a:r>
            <a:r>
              <a:rPr dirty="0"/>
              <a:t> </a:t>
            </a:r>
            <a:r>
              <a:rPr dirty="0" err="1"/>
              <a:t>podczas</a:t>
            </a:r>
            <a:r>
              <a:rPr dirty="0"/>
              <a:t> </a:t>
            </a:r>
            <a:r>
              <a:rPr dirty="0" err="1"/>
              <a:t>cięcia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Szczypce</a:t>
            </a:r>
            <a:r>
              <a:rPr dirty="0" smtClean="0"/>
              <a:t> </a:t>
            </a:r>
            <a:r>
              <a:rPr dirty="0" err="1"/>
              <a:t>uniwersalne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Szczypce uniwersalne służą do chwytania, zginania oraz przecinania drutu i innych materiałów.</a:t>
            </a:r>
          </a:p>
        </p:txBody>
      </p:sp>
      <p:pic>
        <p:nvPicPr>
          <p:cNvPr id="5122" name="Picture 2" descr="Szczypce uniwersalne 180mm 1000V VDE STALCO S-14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64" y="1592262"/>
            <a:ext cx="43053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Zastosowanie - Szczypce uniwersalne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Prace</a:t>
            </a:r>
            <a:r>
              <a:rPr dirty="0" smtClean="0"/>
              <a:t> </a:t>
            </a:r>
            <a:r>
              <a:rPr dirty="0" err="1"/>
              <a:t>montażowe</a:t>
            </a:r>
            <a:r>
              <a:rPr dirty="0"/>
              <a:t> </a:t>
            </a:r>
            <a:r>
              <a:rPr dirty="0" err="1"/>
              <a:t>związane</a:t>
            </a:r>
            <a:r>
              <a:rPr dirty="0"/>
              <a:t> z </a:t>
            </a:r>
            <a:r>
              <a:rPr dirty="0" err="1"/>
              <a:t>chwytaniem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cięciem</a:t>
            </a:r>
            <a:r>
              <a:rPr dirty="0"/>
              <a:t>.</a:t>
            </a:r>
          </a:p>
          <a:p>
            <a:r>
              <a:rPr dirty="0" err="1" smtClean="0"/>
              <a:t>Pomoc</a:t>
            </a:r>
            <a:r>
              <a:rPr dirty="0" smtClean="0"/>
              <a:t> </a:t>
            </a:r>
            <a:r>
              <a:rPr dirty="0" err="1"/>
              <a:t>przy</a:t>
            </a:r>
            <a:r>
              <a:rPr dirty="0"/>
              <a:t> </a:t>
            </a:r>
            <a:r>
              <a:rPr dirty="0" err="1"/>
              <a:t>zginaniu</a:t>
            </a:r>
            <a:r>
              <a:rPr dirty="0"/>
              <a:t> </a:t>
            </a:r>
            <a:r>
              <a:rPr dirty="0" err="1"/>
              <a:t>drutów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przewodów</a:t>
            </a:r>
            <a:r>
              <a:rPr dirty="0"/>
              <a:t>.</a:t>
            </a:r>
          </a:p>
          <a:p>
            <a:r>
              <a:rPr dirty="0" err="1" smtClean="0"/>
              <a:t>Prace</a:t>
            </a:r>
            <a:r>
              <a:rPr dirty="0" smtClean="0"/>
              <a:t> </a:t>
            </a:r>
            <a:r>
              <a:rPr dirty="0" err="1"/>
              <a:t>elektryczne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mechaniczne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Zasady BHP - Szczypce uniwersalne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Używaj</a:t>
            </a:r>
            <a:r>
              <a:rPr dirty="0" smtClean="0"/>
              <a:t> </a:t>
            </a:r>
            <a:r>
              <a:rPr dirty="0" err="1"/>
              <a:t>szczypiec</a:t>
            </a:r>
            <a:r>
              <a:rPr dirty="0"/>
              <a:t> w </a:t>
            </a:r>
            <a:r>
              <a:rPr dirty="0" err="1"/>
              <a:t>dobrym</a:t>
            </a:r>
            <a:r>
              <a:rPr dirty="0"/>
              <a:t> </a:t>
            </a:r>
            <a:r>
              <a:rPr dirty="0" err="1"/>
              <a:t>stanie</a:t>
            </a:r>
            <a:r>
              <a:rPr dirty="0"/>
              <a:t> </a:t>
            </a:r>
            <a:r>
              <a:rPr dirty="0" err="1"/>
              <a:t>technicznym</a:t>
            </a:r>
            <a:r>
              <a:rPr dirty="0"/>
              <a:t>.</a:t>
            </a:r>
          </a:p>
          <a:p>
            <a:r>
              <a:rPr dirty="0" err="1" smtClean="0"/>
              <a:t>Nie</a:t>
            </a:r>
            <a:r>
              <a:rPr dirty="0" smtClean="0"/>
              <a:t> </a:t>
            </a:r>
            <a:r>
              <a:rPr dirty="0" err="1"/>
              <a:t>używaj</a:t>
            </a:r>
            <a:r>
              <a:rPr dirty="0"/>
              <a:t> </a:t>
            </a:r>
            <a:r>
              <a:rPr dirty="0" err="1"/>
              <a:t>ich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młotka</a:t>
            </a:r>
            <a:r>
              <a:rPr dirty="0"/>
              <a:t>.</a:t>
            </a:r>
          </a:p>
          <a:p>
            <a:r>
              <a:rPr dirty="0" err="1" smtClean="0"/>
              <a:t>Noś</a:t>
            </a:r>
            <a:r>
              <a:rPr dirty="0" smtClean="0"/>
              <a:t> </a:t>
            </a:r>
            <a:r>
              <a:rPr dirty="0" err="1"/>
              <a:t>rękawice</a:t>
            </a:r>
            <a:r>
              <a:rPr dirty="0"/>
              <a:t> </a:t>
            </a:r>
            <a:r>
              <a:rPr dirty="0" err="1"/>
              <a:t>ochronne</a:t>
            </a:r>
            <a:r>
              <a:rPr dirty="0"/>
              <a:t> </a:t>
            </a:r>
            <a:r>
              <a:rPr dirty="0" err="1"/>
              <a:t>podczas</a:t>
            </a:r>
            <a:r>
              <a:rPr dirty="0"/>
              <a:t> </a:t>
            </a:r>
            <a:r>
              <a:rPr dirty="0" err="1"/>
              <a:t>pracy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TESTER KABLI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Tester kabli to urządzenie służące do diagnozowania stanu kabli elektrycznych i sieciowych. Pozwala na sprawdzenie ciągłości przewodów, poprawności połączeń oraz wykrywanie zwarć.</a:t>
            </a:r>
            <a:endParaRPr dirty="0"/>
          </a:p>
        </p:txBody>
      </p:sp>
      <p:pic>
        <p:nvPicPr>
          <p:cNvPr id="8194" name="Picture 2" descr="TESTER DO KABLI NS-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54" y="2963975"/>
            <a:ext cx="3744284" cy="37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4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Zastosowanie</a:t>
            </a:r>
            <a:r>
              <a:rPr dirty="0"/>
              <a:t> </a:t>
            </a:r>
            <a:r>
              <a:rPr lang="pl-PL" dirty="0" smtClean="0"/>
              <a:t>–</a:t>
            </a:r>
            <a:r>
              <a:rPr dirty="0" smtClean="0"/>
              <a:t> </a:t>
            </a:r>
            <a:r>
              <a:rPr lang="pl-PL" dirty="0" smtClean="0"/>
              <a:t>TESTER KABLI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Testowanie kabli sieciowych (np. RJ-45, RJ-11) pod kątem ciągłości i poprawności ułożenia żył. </a:t>
            </a:r>
            <a:endParaRPr lang="pl-PL" dirty="0" smtClean="0"/>
          </a:p>
          <a:p>
            <a:r>
              <a:rPr lang="pl-PL" dirty="0" smtClean="0"/>
              <a:t>Diagnoza </a:t>
            </a:r>
            <a:r>
              <a:rPr lang="pl-PL" dirty="0"/>
              <a:t>kabli elektrycznych i telekomunikacyjnych. </a:t>
            </a:r>
            <a:endParaRPr lang="pl-PL" dirty="0" smtClean="0"/>
          </a:p>
          <a:p>
            <a:r>
              <a:rPr lang="pl-PL" dirty="0" smtClean="0"/>
              <a:t>Weryfikacja </a:t>
            </a:r>
            <a:r>
              <a:rPr lang="pl-PL" dirty="0"/>
              <a:t>sprawności instalacji po zakończonym montażu.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991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Zasady</a:t>
            </a:r>
            <a:r>
              <a:rPr dirty="0"/>
              <a:t> BHP </a:t>
            </a:r>
            <a:r>
              <a:rPr lang="pl-PL" dirty="0" smtClean="0"/>
              <a:t>–</a:t>
            </a:r>
            <a:r>
              <a:rPr dirty="0" smtClean="0"/>
              <a:t> </a:t>
            </a:r>
            <a:r>
              <a:rPr lang="pl-PL" dirty="0" smtClean="0"/>
              <a:t>TESTER KABLI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Pracuj z wyłączonym napięciem, aby uniknąć porażenia </a:t>
            </a:r>
            <a:r>
              <a:rPr lang="pl-PL" dirty="0" smtClean="0"/>
              <a:t>prądem.</a:t>
            </a:r>
          </a:p>
          <a:p>
            <a:r>
              <a:rPr lang="pl-PL" dirty="0" smtClean="0"/>
              <a:t>Używaj </a:t>
            </a:r>
            <a:r>
              <a:rPr lang="pl-PL" dirty="0"/>
              <a:t>testera zgodnie z instrukcją producenta. </a:t>
            </a:r>
            <a:endParaRPr lang="pl-PL" dirty="0" smtClean="0"/>
          </a:p>
          <a:p>
            <a:r>
              <a:rPr lang="pl-PL" dirty="0" smtClean="0"/>
              <a:t>Przechowuj </a:t>
            </a:r>
            <a:r>
              <a:rPr lang="pl-PL" dirty="0"/>
              <a:t>tester w miejscu suchym i bezpiecznym. </a:t>
            </a:r>
            <a:endParaRPr lang="pl-PL" dirty="0" smtClean="0"/>
          </a:p>
          <a:p>
            <a:r>
              <a:rPr lang="pl-PL" dirty="0" smtClean="0"/>
              <a:t>Regularnie </a:t>
            </a:r>
            <a:r>
              <a:rPr lang="pl-PL" dirty="0"/>
              <a:t>kontroluj stan baterii urządzenia oraz przewodów testujących. </a:t>
            </a:r>
            <a:r>
              <a:rPr lang="pl-PL" dirty="0"/>
              <a:t/>
            </a:r>
            <a:br>
              <a:rPr lang="pl-PL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23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Klucz</a:t>
            </a:r>
            <a:r>
              <a:rPr dirty="0" smtClean="0"/>
              <a:t> </a:t>
            </a:r>
            <a:r>
              <a:rPr dirty="0" err="1"/>
              <a:t>płasko-oczkowy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Klucz płasko-oczkowy to ręczne narzędzie do dokręcania i odkręcania nakrętek oraz śrub. Posiada dwie końcówki: płaską i oczkową.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865" y="797493"/>
            <a:ext cx="7992823" cy="59980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SPAWARKA DO ŚWIATŁOWODÓW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Spawarka do światłowodów urządzenie </a:t>
            </a:r>
            <a:r>
              <a:rPr lang="pl-PL" dirty="0"/>
              <a:t>służące do łączenia włókien kabla światłowodowego poprzez zgrzanie specjalnie przygotowanych końcówek w łuku elektrycznym</a:t>
            </a:r>
            <a:endParaRPr dirty="0"/>
          </a:p>
        </p:txBody>
      </p:sp>
      <p:pic>
        <p:nvPicPr>
          <p:cNvPr id="9218" name="Picture 2" descr="Spawarka Fujikura 90S+ z obcinarką CT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01" y="3006074"/>
            <a:ext cx="3746315" cy="364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5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Zastosowanie</a:t>
            </a:r>
            <a:r>
              <a:rPr dirty="0"/>
              <a:t> </a:t>
            </a:r>
            <a:r>
              <a:rPr lang="pl-PL" dirty="0" smtClean="0"/>
              <a:t>–</a:t>
            </a:r>
            <a:r>
              <a:rPr dirty="0" smtClean="0"/>
              <a:t> </a:t>
            </a:r>
            <a:r>
              <a:rPr lang="pl-PL" dirty="0" smtClean="0"/>
              <a:t>SPAWARKA</a:t>
            </a:r>
            <a:br>
              <a:rPr lang="pl-PL" dirty="0" smtClean="0"/>
            </a:br>
            <a:r>
              <a:rPr lang="pl-PL" dirty="0" smtClean="0"/>
              <a:t>DO ŚWIATŁOWODÓW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Łączenie światłowodów</a:t>
            </a:r>
          </a:p>
          <a:p>
            <a:r>
              <a:rPr lang="pl-PL" dirty="0" smtClean="0"/>
              <a:t>Instalacje przemysłowe</a:t>
            </a:r>
          </a:p>
          <a:p>
            <a:r>
              <a:rPr lang="pl-PL" dirty="0" err="1" smtClean="0"/>
              <a:t>Naparawa</a:t>
            </a:r>
            <a:r>
              <a:rPr lang="pl-PL" dirty="0" smtClean="0"/>
              <a:t> uszkodzonych kabli światłowodowych</a:t>
            </a:r>
          </a:p>
        </p:txBody>
      </p:sp>
    </p:spTree>
    <p:extLst>
      <p:ext uri="{BB962C8B-B14F-4D97-AF65-F5344CB8AC3E}">
        <p14:creationId xmlns:p14="http://schemas.microsoft.com/office/powerpoint/2010/main" val="242651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Zasady</a:t>
            </a:r>
            <a:r>
              <a:rPr dirty="0"/>
              <a:t> BHP </a:t>
            </a:r>
            <a:r>
              <a:rPr lang="pl-PL" dirty="0" smtClean="0"/>
              <a:t>–</a:t>
            </a:r>
            <a:r>
              <a:rPr dirty="0" smtClean="0"/>
              <a:t> </a:t>
            </a:r>
            <a:r>
              <a:rPr lang="pl-PL" dirty="0" smtClean="0"/>
              <a:t>SPAWARKA DO ŚWIATŁOWODÓW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Ochrona wzroku (oczu)</a:t>
            </a:r>
          </a:p>
          <a:p>
            <a:r>
              <a:rPr lang="pl-PL" dirty="0" smtClean="0"/>
              <a:t>Wykorzystywanie spawarki w odpowiednich warunkach</a:t>
            </a:r>
          </a:p>
          <a:p>
            <a:r>
              <a:rPr lang="pl-PL" dirty="0" smtClean="0"/>
              <a:t>Sprawdzenie spawarki przed jej użyciem</a:t>
            </a:r>
          </a:p>
          <a:p>
            <a:r>
              <a:rPr lang="pl-PL" dirty="0"/>
              <a:t/>
            </a:r>
            <a:br>
              <a:rPr lang="pl-PL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763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ZARABIARKA DO KABLI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Zarabiarka to narzędzie ręczne przeznaczone do obróbki końcówek przewodów oraz kabli sieciowych. Umożliwia precyzyjne cięcie, ściąganie izolacji oraz zarabianie końcówek kabli.</a:t>
            </a:r>
            <a:endParaRPr dirty="0"/>
          </a:p>
        </p:txBody>
      </p:sp>
      <p:pic>
        <p:nvPicPr>
          <p:cNvPr id="7170" name="Picture 2" descr="Zaciskarka do końcówek izolowanych 1,5-6mm2 - MTA - Narzędzia | EL-TRA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61" y="3002794"/>
            <a:ext cx="61912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Zastosowanie</a:t>
            </a:r>
            <a:r>
              <a:rPr dirty="0"/>
              <a:t> </a:t>
            </a:r>
            <a:r>
              <a:rPr lang="pl-PL" dirty="0" smtClean="0"/>
              <a:t>–</a:t>
            </a:r>
            <a:r>
              <a:rPr dirty="0" smtClean="0"/>
              <a:t> </a:t>
            </a:r>
            <a:r>
              <a:rPr lang="pl-PL" dirty="0" smtClean="0"/>
              <a:t>ZARABIARKA DO KABLI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Przygotowanie kabli do montażu w sieciach komputerowych (kable RJ-45</a:t>
            </a:r>
            <a:r>
              <a:rPr lang="pl-PL" dirty="0" smtClean="0"/>
              <a:t>).</a:t>
            </a:r>
          </a:p>
          <a:p>
            <a:r>
              <a:rPr lang="pl-PL" dirty="0" smtClean="0"/>
              <a:t>Zdejmowanie </a:t>
            </a:r>
            <a:r>
              <a:rPr lang="pl-PL" dirty="0"/>
              <a:t>izolacji z przewodów elektrycznych i </a:t>
            </a:r>
            <a:r>
              <a:rPr lang="pl-PL" dirty="0" smtClean="0"/>
              <a:t>telekomunikacyjnych</a:t>
            </a:r>
          </a:p>
          <a:p>
            <a:r>
              <a:rPr lang="pl-PL" dirty="0" smtClean="0"/>
              <a:t>Umożliwia </a:t>
            </a:r>
            <a:r>
              <a:rPr lang="pl-PL" dirty="0"/>
              <a:t>szybkie i precyzyjne zarabianie końcówek kabli. </a:t>
            </a:r>
            <a:r>
              <a:rPr lang="pl-PL" dirty="0"/>
              <a:t/>
            </a:r>
            <a:br>
              <a:rPr lang="pl-PL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08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Zasady</a:t>
            </a:r>
            <a:r>
              <a:rPr dirty="0"/>
              <a:t> BHP </a:t>
            </a:r>
            <a:r>
              <a:rPr lang="pl-PL" dirty="0" smtClean="0"/>
              <a:t>–</a:t>
            </a:r>
            <a:r>
              <a:rPr dirty="0" smtClean="0"/>
              <a:t> </a:t>
            </a:r>
            <a:r>
              <a:rPr lang="pl-PL" dirty="0" smtClean="0"/>
              <a:t>ZARABIARKA DO KABLI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Używaj narzędzia zgodnie z jego przeznaczeniem</a:t>
            </a:r>
            <a:r>
              <a:rPr lang="pl-PL" dirty="0" smtClean="0"/>
              <a:t>.</a:t>
            </a:r>
          </a:p>
          <a:p>
            <a:r>
              <a:rPr lang="pl-PL" dirty="0" smtClean="0"/>
              <a:t> Sprawdź </a:t>
            </a:r>
            <a:r>
              <a:rPr lang="pl-PL" dirty="0"/>
              <a:t>stan techniczny narzędzia przed użyciem (ostrza, uchwyt</a:t>
            </a:r>
            <a:r>
              <a:rPr lang="pl-PL" dirty="0" smtClean="0"/>
              <a:t>).</a:t>
            </a:r>
          </a:p>
          <a:p>
            <a:r>
              <a:rPr lang="pl-PL" dirty="0" smtClean="0"/>
              <a:t>Unikaj </a:t>
            </a:r>
            <a:r>
              <a:rPr lang="pl-PL" dirty="0"/>
              <a:t>wkładania rąk w obszar cięcia narzędzia. </a:t>
            </a:r>
            <a:endParaRPr lang="pl-PL" dirty="0" smtClean="0"/>
          </a:p>
          <a:p>
            <a:r>
              <a:rPr lang="pl-PL" dirty="0" smtClean="0"/>
              <a:t>Pracuj </a:t>
            </a:r>
            <a:r>
              <a:rPr lang="pl-PL" dirty="0"/>
              <a:t>w dobrze oświetlonym miejscu, aby zapewnić </a:t>
            </a:r>
            <a:r>
              <a:rPr lang="pl-PL" dirty="0" smtClean="0"/>
              <a:t>precyzję.</a:t>
            </a:r>
          </a:p>
          <a:p>
            <a:r>
              <a:rPr lang="pl-PL" dirty="0" smtClean="0"/>
              <a:t>Przechowuj </a:t>
            </a:r>
            <a:r>
              <a:rPr lang="pl-PL" dirty="0"/>
              <a:t>narzędzie w suchym miejscu, aby zapobiec korozji.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763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Dziekuje</a:t>
            </a:r>
            <a:r>
              <a:rPr lang="pl-PL" dirty="0" smtClean="0"/>
              <a:t> za uwagę pozdrawiam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91" y="2971800"/>
            <a:ext cx="5829300" cy="3886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63" y="-8624"/>
            <a:ext cx="4202502" cy="3426136"/>
          </a:xfrm>
          <a:prstGeom prst="rect">
            <a:avLst/>
          </a:prstGeom>
        </p:spPr>
      </p:pic>
      <p:pic>
        <p:nvPicPr>
          <p:cNvPr id="6146" name="Picture 2" descr="Ahote (@Ahotedoemaker) / 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3" y="4442286"/>
            <a:ext cx="2175294" cy="21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Zastosowanie - Klucz płasko-oczkowy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Dokręcanie</a:t>
            </a:r>
            <a:r>
              <a:rPr dirty="0" smtClean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odkręcanie</a:t>
            </a:r>
            <a:r>
              <a:rPr dirty="0"/>
              <a:t> </a:t>
            </a:r>
            <a:r>
              <a:rPr dirty="0" err="1"/>
              <a:t>śrub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nakrętek</a:t>
            </a:r>
            <a:r>
              <a:rPr dirty="0"/>
              <a:t>.</a:t>
            </a:r>
          </a:p>
          <a:p>
            <a:r>
              <a:rPr dirty="0" err="1" smtClean="0"/>
              <a:t>Zastosowanie</a:t>
            </a:r>
            <a:r>
              <a:rPr dirty="0" smtClean="0"/>
              <a:t> </a:t>
            </a:r>
            <a:r>
              <a:rPr dirty="0"/>
              <a:t>w </a:t>
            </a:r>
            <a:r>
              <a:rPr dirty="0" err="1"/>
              <a:t>mechanice</a:t>
            </a:r>
            <a:r>
              <a:rPr dirty="0"/>
              <a:t> </a:t>
            </a:r>
            <a:r>
              <a:rPr dirty="0" err="1"/>
              <a:t>samochodowej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instalacjach</a:t>
            </a:r>
            <a:r>
              <a:rPr dirty="0"/>
              <a:t>.</a:t>
            </a:r>
          </a:p>
          <a:p>
            <a:r>
              <a:rPr dirty="0" err="1" smtClean="0"/>
              <a:t>Precyzyjna</a:t>
            </a:r>
            <a:r>
              <a:rPr dirty="0" smtClean="0"/>
              <a:t> </a:t>
            </a:r>
            <a:r>
              <a:rPr dirty="0" err="1"/>
              <a:t>praca</a:t>
            </a:r>
            <a:r>
              <a:rPr dirty="0"/>
              <a:t> w </a:t>
            </a:r>
            <a:r>
              <a:rPr dirty="0" err="1"/>
              <a:t>trudno</a:t>
            </a:r>
            <a:r>
              <a:rPr dirty="0"/>
              <a:t> </a:t>
            </a:r>
            <a:r>
              <a:rPr dirty="0" err="1"/>
              <a:t>dostępnych</a:t>
            </a:r>
            <a:r>
              <a:rPr dirty="0"/>
              <a:t> </a:t>
            </a:r>
            <a:r>
              <a:rPr dirty="0" err="1"/>
              <a:t>miejscach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Zasady BHP - Klucz płasko-oczkowy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Używaj</a:t>
            </a:r>
            <a:r>
              <a:rPr dirty="0" smtClean="0"/>
              <a:t> </a:t>
            </a:r>
            <a:r>
              <a:rPr dirty="0" err="1"/>
              <a:t>narzędzi</a:t>
            </a:r>
            <a:r>
              <a:rPr dirty="0"/>
              <a:t> </a:t>
            </a:r>
            <a:r>
              <a:rPr dirty="0" err="1"/>
              <a:t>odpowiedniego</a:t>
            </a:r>
            <a:r>
              <a:rPr dirty="0"/>
              <a:t> </a:t>
            </a:r>
            <a:r>
              <a:rPr dirty="0" err="1"/>
              <a:t>rozmiaru</a:t>
            </a:r>
            <a:r>
              <a:rPr dirty="0"/>
              <a:t>.</a:t>
            </a:r>
          </a:p>
          <a:p>
            <a:r>
              <a:rPr dirty="0" err="1" smtClean="0"/>
              <a:t>Nie</a:t>
            </a:r>
            <a:r>
              <a:rPr dirty="0" smtClean="0"/>
              <a:t> </a:t>
            </a:r>
            <a:r>
              <a:rPr dirty="0" err="1"/>
              <a:t>używaj</a:t>
            </a:r>
            <a:r>
              <a:rPr dirty="0"/>
              <a:t> </a:t>
            </a:r>
            <a:r>
              <a:rPr dirty="0" err="1"/>
              <a:t>klucza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młotka</a:t>
            </a:r>
            <a:r>
              <a:rPr dirty="0"/>
              <a:t>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dźwigni</a:t>
            </a:r>
            <a:r>
              <a:rPr dirty="0"/>
              <a:t>.</a:t>
            </a:r>
          </a:p>
          <a:p>
            <a:r>
              <a:rPr dirty="0" err="1" smtClean="0"/>
              <a:t>Przechowuj</a:t>
            </a:r>
            <a:r>
              <a:rPr dirty="0" smtClean="0"/>
              <a:t> </a:t>
            </a:r>
            <a:r>
              <a:rPr dirty="0" err="1"/>
              <a:t>narzędzia</a:t>
            </a:r>
            <a:r>
              <a:rPr dirty="0"/>
              <a:t> w </a:t>
            </a:r>
            <a:r>
              <a:rPr dirty="0" err="1"/>
              <a:t>suchym</a:t>
            </a:r>
            <a:r>
              <a:rPr dirty="0"/>
              <a:t> </a:t>
            </a:r>
            <a:r>
              <a:rPr dirty="0" err="1"/>
              <a:t>miejscu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Śrubokręt</a:t>
            </a:r>
            <a:r>
              <a:rPr dirty="0" smtClean="0"/>
              <a:t> </a:t>
            </a:r>
            <a:r>
              <a:rPr dirty="0" err="1"/>
              <a:t>krzyżakowy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Śrubokręt krzyżakowy służy do wkręcania i wykręcania śrub z nacięciem krzyżakowym. Posiada ergonomiczną rączkę i stalowy grot.</a:t>
            </a:r>
          </a:p>
        </p:txBody>
      </p:sp>
      <p:pic>
        <p:nvPicPr>
          <p:cNvPr id="2050" name="Picture 2" descr="Wkrętak śrubokręt krzyżakowy ślusarski No.2 6,0 x 100mm PH2 KING TONY  14610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57250"/>
            <a:ext cx="85725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Zastosowanie - Śrubokręt krzyżakowy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Montaż</a:t>
            </a:r>
            <a:r>
              <a:rPr dirty="0" smtClean="0"/>
              <a:t> </a:t>
            </a:r>
            <a:r>
              <a:rPr dirty="0" err="1"/>
              <a:t>elementów</a:t>
            </a:r>
            <a:r>
              <a:rPr dirty="0"/>
              <a:t> z </a:t>
            </a:r>
            <a:r>
              <a:rPr dirty="0" err="1"/>
              <a:t>użyciem</a:t>
            </a:r>
            <a:r>
              <a:rPr dirty="0"/>
              <a:t> </a:t>
            </a:r>
            <a:r>
              <a:rPr dirty="0" err="1"/>
              <a:t>śrub</a:t>
            </a:r>
            <a:r>
              <a:rPr dirty="0"/>
              <a:t> </a:t>
            </a:r>
            <a:r>
              <a:rPr dirty="0" err="1"/>
              <a:t>krzyżakowych</a:t>
            </a:r>
            <a:r>
              <a:rPr dirty="0"/>
              <a:t>.</a:t>
            </a:r>
          </a:p>
          <a:p>
            <a:r>
              <a:rPr dirty="0" err="1" smtClean="0"/>
              <a:t>Prace</a:t>
            </a:r>
            <a:r>
              <a:rPr dirty="0" smtClean="0"/>
              <a:t> </a:t>
            </a:r>
            <a:r>
              <a:rPr dirty="0"/>
              <a:t>w </a:t>
            </a:r>
            <a:r>
              <a:rPr dirty="0" err="1"/>
              <a:t>elektronice</a:t>
            </a:r>
            <a:r>
              <a:rPr dirty="0"/>
              <a:t>, </a:t>
            </a:r>
            <a:r>
              <a:rPr dirty="0" err="1"/>
              <a:t>meblarstwie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budownictwie</a:t>
            </a:r>
            <a:r>
              <a:rPr dirty="0"/>
              <a:t>.</a:t>
            </a:r>
          </a:p>
          <a:p>
            <a:r>
              <a:rPr dirty="0" err="1" smtClean="0"/>
              <a:t>Precyzyjne</a:t>
            </a:r>
            <a:r>
              <a:rPr dirty="0" smtClean="0"/>
              <a:t> </a:t>
            </a:r>
            <a:r>
              <a:rPr dirty="0" err="1"/>
              <a:t>operowanie</a:t>
            </a:r>
            <a:r>
              <a:rPr dirty="0"/>
              <a:t> </a:t>
            </a:r>
            <a:r>
              <a:rPr dirty="0" err="1"/>
              <a:t>przy</a:t>
            </a:r>
            <a:r>
              <a:rPr dirty="0"/>
              <a:t> </a:t>
            </a:r>
            <a:r>
              <a:rPr dirty="0" err="1"/>
              <a:t>małych</a:t>
            </a:r>
            <a:r>
              <a:rPr dirty="0"/>
              <a:t> </a:t>
            </a:r>
            <a:r>
              <a:rPr dirty="0" err="1"/>
              <a:t>elementach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Zasady BHP - Śrubokręt krzyżakowy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Używaj</a:t>
            </a:r>
            <a:r>
              <a:rPr dirty="0" smtClean="0"/>
              <a:t> </a:t>
            </a:r>
            <a:r>
              <a:rPr dirty="0" err="1"/>
              <a:t>odpowiedniego</a:t>
            </a:r>
            <a:r>
              <a:rPr dirty="0"/>
              <a:t> </a:t>
            </a:r>
            <a:r>
              <a:rPr dirty="0" err="1"/>
              <a:t>rozmiaru</a:t>
            </a:r>
            <a:r>
              <a:rPr dirty="0"/>
              <a:t> </a:t>
            </a:r>
            <a:r>
              <a:rPr dirty="0" err="1"/>
              <a:t>śrubokręta</a:t>
            </a:r>
            <a:r>
              <a:rPr dirty="0"/>
              <a:t>.</a:t>
            </a:r>
          </a:p>
          <a:p>
            <a:r>
              <a:rPr dirty="0" err="1" smtClean="0"/>
              <a:t>Unikaj</a:t>
            </a:r>
            <a:r>
              <a:rPr dirty="0" smtClean="0"/>
              <a:t> </a:t>
            </a:r>
            <a:r>
              <a:rPr dirty="0" err="1"/>
              <a:t>używania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dłuta</a:t>
            </a:r>
            <a:r>
              <a:rPr dirty="0"/>
              <a:t>.</a:t>
            </a:r>
          </a:p>
          <a:p>
            <a:r>
              <a:rPr dirty="0" err="1" smtClean="0"/>
              <a:t>Przechowuj</a:t>
            </a:r>
            <a:r>
              <a:rPr dirty="0" smtClean="0"/>
              <a:t> </a:t>
            </a:r>
            <a:r>
              <a:rPr dirty="0" err="1"/>
              <a:t>narzędzia</a:t>
            </a:r>
            <a:r>
              <a:rPr dirty="0"/>
              <a:t> w </a:t>
            </a:r>
            <a:r>
              <a:rPr dirty="0" err="1"/>
              <a:t>suchym</a:t>
            </a:r>
            <a:r>
              <a:rPr dirty="0"/>
              <a:t> </a:t>
            </a:r>
            <a:r>
              <a:rPr dirty="0" err="1"/>
              <a:t>miejscu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Młotek</a:t>
            </a:r>
            <a:r>
              <a:rPr dirty="0" smtClean="0"/>
              <a:t> </a:t>
            </a:r>
            <a:r>
              <a:rPr dirty="0" err="1"/>
              <a:t>ślusarski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Młotek ślusarski to narzędzie z głowicą stalową i trzonkiem, stosowane do prac montażowych i kucia.</a:t>
            </a:r>
          </a:p>
        </p:txBody>
      </p:sp>
      <p:sp>
        <p:nvSpPr>
          <p:cNvPr id="4" name="AutoShape 2" descr="Zwykły Młot (Zbierak)- Fortnite Battle Roy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wykły Młot (Zbierak)- Fortnite Battle Roy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03" y="3081700"/>
            <a:ext cx="2438740" cy="243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Zastosowanie - Młotek ślusarski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Wbijanie</a:t>
            </a:r>
            <a:r>
              <a:rPr dirty="0" smtClean="0"/>
              <a:t> </a:t>
            </a:r>
            <a:r>
              <a:rPr dirty="0" err="1"/>
              <a:t>gwoździ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kształtowanie</a:t>
            </a:r>
            <a:r>
              <a:rPr dirty="0"/>
              <a:t> </a:t>
            </a:r>
            <a:r>
              <a:rPr dirty="0" err="1"/>
              <a:t>metali</a:t>
            </a:r>
            <a:r>
              <a:rPr dirty="0"/>
              <a:t>.</a:t>
            </a:r>
          </a:p>
          <a:p>
            <a:r>
              <a:rPr dirty="0" err="1" smtClean="0"/>
              <a:t>Pomocnicze</a:t>
            </a:r>
            <a:r>
              <a:rPr dirty="0" smtClean="0"/>
              <a:t> </a:t>
            </a:r>
            <a:r>
              <a:rPr dirty="0" err="1"/>
              <a:t>prace</a:t>
            </a:r>
            <a:r>
              <a:rPr dirty="0"/>
              <a:t> </a:t>
            </a:r>
            <a:r>
              <a:rPr dirty="0" err="1"/>
              <a:t>budowlane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ślusarskie</a:t>
            </a:r>
            <a:r>
              <a:rPr dirty="0"/>
              <a:t>.</a:t>
            </a:r>
          </a:p>
          <a:p>
            <a:r>
              <a:rPr dirty="0" err="1" smtClean="0"/>
              <a:t>Prace</a:t>
            </a:r>
            <a:r>
              <a:rPr dirty="0" smtClean="0"/>
              <a:t> </a:t>
            </a:r>
            <a:r>
              <a:rPr dirty="0" err="1"/>
              <a:t>wymagające</a:t>
            </a:r>
            <a:r>
              <a:rPr dirty="0"/>
              <a:t> </a:t>
            </a:r>
            <a:r>
              <a:rPr dirty="0" err="1"/>
              <a:t>uderzeń</a:t>
            </a:r>
            <a:r>
              <a:rPr dirty="0"/>
              <a:t> o </a:t>
            </a:r>
            <a:r>
              <a:rPr dirty="0" err="1"/>
              <a:t>umiarkowanej</a:t>
            </a:r>
            <a:r>
              <a:rPr dirty="0"/>
              <a:t> </a:t>
            </a:r>
            <a:r>
              <a:rPr dirty="0" err="1"/>
              <a:t>sile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617</Words>
  <Application>Microsoft Office PowerPoint</Application>
  <PresentationFormat>Pokaz na ekranie (4:3)</PresentationFormat>
  <Paragraphs>88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Wycinek</vt:lpstr>
      <vt:lpstr>Narzędzia monterskie</vt:lpstr>
      <vt:lpstr>Klucz płasko-oczkowy</vt:lpstr>
      <vt:lpstr>Zastosowanie - Klucz płasko-oczkowy</vt:lpstr>
      <vt:lpstr>Zasady BHP - Klucz płasko-oczkowy</vt:lpstr>
      <vt:lpstr>Śrubokręt krzyżakowy</vt:lpstr>
      <vt:lpstr>Zastosowanie - Śrubokręt krzyżakowy</vt:lpstr>
      <vt:lpstr>Zasady BHP - Śrubokręt krzyżakowy</vt:lpstr>
      <vt:lpstr>Młotek ślusarski</vt:lpstr>
      <vt:lpstr>Zastosowanie - Młotek ślusarski</vt:lpstr>
      <vt:lpstr>Zasady BHP - Młotek ślusarski</vt:lpstr>
      <vt:lpstr>Piła ręczna do drewna</vt:lpstr>
      <vt:lpstr>Zastosowanie - Piła ręczna do drewna</vt:lpstr>
      <vt:lpstr>Zasady BHP - Piła ręczna do drewna</vt:lpstr>
      <vt:lpstr>Szczypce uniwersalne</vt:lpstr>
      <vt:lpstr>Zastosowanie - Szczypce uniwersalne</vt:lpstr>
      <vt:lpstr>Zasady BHP - Szczypce uniwersalne</vt:lpstr>
      <vt:lpstr>TESTER KABLI</vt:lpstr>
      <vt:lpstr>Zastosowanie – TESTER KABLI</vt:lpstr>
      <vt:lpstr>Zasady BHP – TESTER KABLI</vt:lpstr>
      <vt:lpstr>SPAWARKA DO ŚWIATŁOWODÓW</vt:lpstr>
      <vt:lpstr>Zastosowanie – SPAWARKA DO ŚWIATŁOWODÓW</vt:lpstr>
      <vt:lpstr>Zasady BHP – SPAWARKA DO ŚWIATŁOWODÓW</vt:lpstr>
      <vt:lpstr>ZARABIARKA DO KABLI</vt:lpstr>
      <vt:lpstr>Zastosowanie – ZARABIARKA DO KABLI</vt:lpstr>
      <vt:lpstr>Zasady BHP – ZARABIARKA DO KABLI</vt:lpstr>
      <vt:lpstr>Koniec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Narzędzia monterskie</dc:title>
  <dc:subject/>
  <dc:creator/>
  <cp:keywords/>
  <dc:description>generated using python-pptx</dc:description>
  <cp:lastModifiedBy>uczeno</cp:lastModifiedBy>
  <cp:revision>14</cp:revision>
  <dcterms:created xsi:type="dcterms:W3CDTF">2013-01-27T09:14:16Z</dcterms:created>
  <dcterms:modified xsi:type="dcterms:W3CDTF">2024-12-13T08:36:11Z</dcterms:modified>
  <cp:category/>
</cp:coreProperties>
</file>